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1"/>
    <p:restoredTop sz="94631"/>
  </p:normalViewPr>
  <p:slideViewPr>
    <p:cSldViewPr snapToGrid="0">
      <p:cViewPr>
        <p:scale>
          <a:sx n="85" d="100"/>
          <a:sy n="85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0B8D-F21A-16B0-467E-568600FE5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E0046-D0E5-5BD6-1347-417DDA329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12925-A886-E241-EB75-2E528630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2716-FBA4-7948-9A98-D44CAF5FCCA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6713A-DC99-FF11-48EA-91D89171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1153A-017C-4451-D4CE-A05B6D53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02D-A7CD-1D4D-B0F7-DD881DB6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3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47248-B2B8-0BCA-E67E-91BC47A4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0516A-95EB-1A2D-AF71-E7FC1AA0B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0A718-E308-EBA9-F1B5-9C250A69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2716-FBA4-7948-9A98-D44CAF5FCCA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02848-6C64-BB12-CFCB-5167C2F9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C2801-5519-984E-9409-99C410CA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02D-A7CD-1D4D-B0F7-DD881DB6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2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E46946-EDAF-9C36-A1AD-8A9D04853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55100-DB13-31B7-386D-AC3877671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BD5C8-00A4-D141-4E9A-BDB6C1AD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2716-FBA4-7948-9A98-D44CAF5FCCA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737AB-50BB-DB01-8875-1B74AA8B2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018DF-C807-6119-4AB6-04EDCED5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02D-A7CD-1D4D-B0F7-DD881DB6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0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0AC7-D6AB-3932-311B-D8415539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831A9-36FE-A0A6-55E1-C6B2558B1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5A464-287F-7C24-4C66-2F8213EB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2716-FBA4-7948-9A98-D44CAF5FCCA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778E0-F766-AC29-2E7D-E34B518F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897AB-7C7E-064B-D70D-84F0BDF3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02D-A7CD-1D4D-B0F7-DD881DB6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3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865A-D1E6-D8B5-C78B-1B3ED38D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D26DA-7FD9-D6F6-BB83-5A44C35FF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49AAD-BD68-8487-34AD-32B162CE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2716-FBA4-7948-9A98-D44CAF5FCCA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A09E9-1E0A-239A-8D52-81E93AE6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D850B-A601-7F50-87A6-840C5D93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02D-A7CD-1D4D-B0F7-DD881DB6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8B60-DF71-FEC8-9A73-8B4A32B5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4DA0A-7323-9F3B-C021-A13B93DB8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72E57-822E-9B79-97F0-0FA2E37D4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90875-D04C-C789-E513-20C030E9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2716-FBA4-7948-9A98-D44CAF5FCCA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6AABB-165E-2ADA-0E89-FA8BCA32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ACC53-2C19-614D-9C5C-3F164C09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02D-A7CD-1D4D-B0F7-DD881DB6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6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30DB-E5DE-E27C-A697-067F9445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DD5F2-FEA6-EFB4-6403-8FA2BC124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16CA8-7E6E-B965-2CCC-B17140B11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DB329-3CE1-5849-F353-9C7B12901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0FC30-5C5D-D8AF-F130-7B645AAC5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C6B782-0033-F4FA-36E3-CC2F34C9F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2716-FBA4-7948-9A98-D44CAF5FCCA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EA831-BE93-699A-275A-F769B7B8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D92C3-2DB0-87B0-3602-8677F7D2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02D-A7CD-1D4D-B0F7-DD881DB6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9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C411-AD8C-3AE6-5733-727ECA57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230C7-B08E-AE75-1A0C-13D50622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2716-FBA4-7948-9A98-D44CAF5FCCA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508A6-23BC-A6F8-609E-E8294DE1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1CE17-CBBA-C841-E128-03209784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02D-A7CD-1D4D-B0F7-DD881DB6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D550FC-F162-6BA8-764A-82A68D4D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2716-FBA4-7948-9A98-D44CAF5FCCA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5CAA9-EE4F-9299-53CF-B3C7CD8D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0E3DD-96EC-F196-6A96-1BD2DF35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02D-A7CD-1D4D-B0F7-DD881DB6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1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E431-FDE2-7843-FA79-25AA2B34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9C523-BE99-9E16-5D00-E50555135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DBB62-D2C7-5AA2-40E7-C66FD1FD1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26D44-0DF0-752B-343D-B7F088730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2716-FBA4-7948-9A98-D44CAF5FCCA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4655-C9B2-65AF-09AB-6F161098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5F9F8-8F75-E65A-DFE9-03B9C281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02D-A7CD-1D4D-B0F7-DD881DB6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8CB8-E4C1-7331-9EAA-F50C0BC7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FDC71-9D47-A705-5627-3B821DE80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F0F57-54A4-DA6C-2D34-315B6E4CF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D5D75-954B-BF91-F978-91E4ECF7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2716-FBA4-7948-9A98-D44CAF5FCCA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89CFF-5AAE-730A-5E6B-6D574B40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27D8A-34AE-A13C-2945-65BF853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202D-A7CD-1D4D-B0F7-DD881DB6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5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1E3DF-369C-2678-5342-6250E6D6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8AEE1-1A40-1D10-2625-2E6A5C759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DD6A5-26D2-B971-19BB-FE87C9004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6E2716-FBA4-7948-9A98-D44CAF5FCCA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5B614-E5EA-74B2-4A8A-54F53CEFA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744B5-E5CD-3C87-647C-63E7484AA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B202D-A7CD-1D4D-B0F7-DD881DB6E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2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香港｜鰂魚涌海山樓・鏡頭裡的怪獸大廈(太古站) - 黑哥桃｜BlackMOMO">
            <a:extLst>
              <a:ext uri="{FF2B5EF4-FFF2-40B4-BE49-F238E27FC236}">
                <a16:creationId xmlns:a16="http://schemas.microsoft.com/office/drawing/2014/main" id="{D5F45B6F-62A3-9BE7-07FE-2302463E8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2" r="2" b="1238"/>
          <a:stretch/>
        </p:blipFill>
        <p:spPr bwMode="auto">
          <a:xfrm>
            <a:off x="20" y="1"/>
            <a:ext cx="605025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large building with many balconies&#10;&#10;Description automatically generated">
            <a:extLst>
              <a:ext uri="{FF2B5EF4-FFF2-40B4-BE49-F238E27FC236}">
                <a16:creationId xmlns:a16="http://schemas.microsoft.com/office/drawing/2014/main" id="{482BC4B6-B86E-369B-3EE1-499C05BFA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99" r="2" b="2"/>
          <a:stretch/>
        </p:blipFill>
        <p:spPr>
          <a:xfrm>
            <a:off x="6141722" y="1"/>
            <a:ext cx="605027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</p:spPr>
      </p:pic>
      <p:pic>
        <p:nvPicPr>
          <p:cNvPr id="1044" name="Picture 20" descr="全港最新分區貧窮率觀塘繼續最窮有2區排名明顯改善">
            <a:extLst>
              <a:ext uri="{FF2B5EF4-FFF2-40B4-BE49-F238E27FC236}">
                <a16:creationId xmlns:a16="http://schemas.microsoft.com/office/drawing/2014/main" id="{CD87A899-5320-4EC3-4159-DAD69817A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2" r="2" b="2"/>
          <a:stretch/>
        </p:blipFill>
        <p:spPr bwMode="auto">
          <a:xfrm>
            <a:off x="20" y="3489159"/>
            <a:ext cx="605025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繽紛彩虹影靚相】 - 香港人遊香港">
            <a:extLst>
              <a:ext uri="{FF2B5EF4-FFF2-40B4-BE49-F238E27FC236}">
                <a16:creationId xmlns:a16="http://schemas.microsoft.com/office/drawing/2014/main" id="{1583652E-2B7B-6D29-1D10-642CADCFE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5" r="2" b="2886"/>
          <a:stretch/>
        </p:blipFill>
        <p:spPr bwMode="auto">
          <a:xfrm>
            <a:off x="6141722" y="3489159"/>
            <a:ext cx="605027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view looking up at a building&#10;&#10;Description automatically generated with medium confidence">
            <a:extLst>
              <a:ext uri="{FF2B5EF4-FFF2-40B4-BE49-F238E27FC236}">
                <a16:creationId xmlns:a16="http://schemas.microsoft.com/office/drawing/2014/main" id="{BA5962D9-3EA1-6F2D-F302-111012DA30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653" b="4"/>
          <a:stretch/>
        </p:blipFill>
        <p:spPr>
          <a:xfrm>
            <a:off x="3983736" y="1918638"/>
            <a:ext cx="4224528" cy="3020725"/>
          </a:xfrm>
          <a:prstGeom prst="rect">
            <a:avLst/>
          </a:prstGeom>
        </p:spPr>
      </p:pic>
      <p:sp>
        <p:nvSpPr>
          <p:cNvPr id="6" name="AutoShape 10" descr="undefined">
            <a:extLst>
              <a:ext uri="{FF2B5EF4-FFF2-40B4-BE49-F238E27FC236}">
                <a16:creationId xmlns:a16="http://schemas.microsoft.com/office/drawing/2014/main" id="{84474C89-6FAB-9D81-A6EC-4A5600F799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undefined">
            <a:extLst>
              <a:ext uri="{FF2B5EF4-FFF2-40B4-BE49-F238E27FC236}">
                <a16:creationId xmlns:a16="http://schemas.microsoft.com/office/drawing/2014/main" id="{959EC5C8-20C1-E5FE-3114-0E718835DD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益昌大廈- 維基百科，自由的百科全書">
            <a:extLst>
              <a:ext uri="{FF2B5EF4-FFF2-40B4-BE49-F238E27FC236}">
                <a16:creationId xmlns:a16="http://schemas.microsoft.com/office/drawing/2014/main" id="{6045C85F-D086-1FF3-D48C-D0899A2816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益昌大廈- 維基百科，自由的百科全書">
            <a:extLst>
              <a:ext uri="{FF2B5EF4-FFF2-40B4-BE49-F238E27FC236}">
                <a16:creationId xmlns:a16="http://schemas.microsoft.com/office/drawing/2014/main" id="{AB4F5924-1550-D276-C4DB-263E9A5174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7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546B-351E-9D97-9731-DF41BD87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E618-0072-38CF-6871-C85382404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iconic tourist punch of point: Monster building</a:t>
            </a:r>
          </a:p>
          <a:p>
            <a:r>
              <a:rPr lang="en-US" dirty="0"/>
              <a:t>Keyboard: Poverty</a:t>
            </a:r>
          </a:p>
          <a:p>
            <a:r>
              <a:rPr lang="en-US" dirty="0"/>
              <a:t>This mood board tries to show the poverty in Hong Kong in terms of the living space of Hong Kong citizens.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2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37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Description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u3621818@connect.hku.hk</dc:creator>
  <cp:lastModifiedBy>u3621818@connect.hku.hk</cp:lastModifiedBy>
  <cp:revision>1</cp:revision>
  <dcterms:created xsi:type="dcterms:W3CDTF">2024-04-17T09:07:28Z</dcterms:created>
  <dcterms:modified xsi:type="dcterms:W3CDTF">2024-04-17T09:44:51Z</dcterms:modified>
</cp:coreProperties>
</file>