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25"/>
  </p:normalViewPr>
  <p:slideViewPr>
    <p:cSldViewPr snapToGrid="0">
      <p:cViewPr varScale="1">
        <p:scale>
          <a:sx n="116" d="100"/>
          <a:sy n="116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3612911@connect.hku.hk" userId="58a08a77-c8c9-4090-ac10-c678c90604dd" providerId="ADAL" clId="{377E472E-10E2-2341-9BD2-50A20AAC25B1}"/>
    <pc:docChg chg="custSel modSld">
      <pc:chgData name="u3612911@connect.hku.hk" userId="58a08a77-c8c9-4090-ac10-c678c90604dd" providerId="ADAL" clId="{377E472E-10E2-2341-9BD2-50A20AAC25B1}" dt="2024-04-17T09:28:21.228" v="386" actId="20577"/>
      <pc:docMkLst>
        <pc:docMk/>
      </pc:docMkLst>
      <pc:sldChg chg="modSp mod">
        <pc:chgData name="u3612911@connect.hku.hk" userId="58a08a77-c8c9-4090-ac10-c678c90604dd" providerId="ADAL" clId="{377E472E-10E2-2341-9BD2-50A20AAC25B1}" dt="2024-04-17T09:23:06.422" v="16" actId="20577"/>
        <pc:sldMkLst>
          <pc:docMk/>
          <pc:sldMk cId="3628245655" sldId="256"/>
        </pc:sldMkLst>
        <pc:spChg chg="mod">
          <ac:chgData name="u3612911@connect.hku.hk" userId="58a08a77-c8c9-4090-ac10-c678c90604dd" providerId="ADAL" clId="{377E472E-10E2-2341-9BD2-50A20AAC25B1}" dt="2024-04-17T09:23:06.422" v="16" actId="20577"/>
          <ac:spMkLst>
            <pc:docMk/>
            <pc:sldMk cId="3628245655" sldId="256"/>
            <ac:spMk id="2" creationId="{CDC104B7-7018-5860-18F9-6E45056D205F}"/>
          </ac:spMkLst>
        </pc:spChg>
      </pc:sldChg>
      <pc:sldChg chg="modSp mod">
        <pc:chgData name="u3612911@connect.hku.hk" userId="58a08a77-c8c9-4090-ac10-c678c90604dd" providerId="ADAL" clId="{377E472E-10E2-2341-9BD2-50A20AAC25B1}" dt="2024-04-17T09:28:21.228" v="386" actId="20577"/>
        <pc:sldMkLst>
          <pc:docMk/>
          <pc:sldMk cId="1088989375" sldId="257"/>
        </pc:sldMkLst>
        <pc:spChg chg="mod">
          <ac:chgData name="u3612911@connect.hku.hk" userId="58a08a77-c8c9-4090-ac10-c678c90604dd" providerId="ADAL" clId="{377E472E-10E2-2341-9BD2-50A20AAC25B1}" dt="2024-04-17T09:28:21.228" v="386" actId="20577"/>
          <ac:spMkLst>
            <pc:docMk/>
            <pc:sldMk cId="1088989375" sldId="257"/>
            <ac:spMk id="3" creationId="{D1E31431-8D1F-0035-812B-CCBA35E2AF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789B-4BCA-4691-D322-769EE2109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200DB-EC9C-FF61-6B21-374E42DE3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982E4-E0F0-9501-8361-5B335828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DC8B8-7060-74FE-37EB-C8BCC26CA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7969A-39B3-BAC0-3D8D-1593056A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407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C84B-3D44-685B-9879-A0D4F5BE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FE05F-12D7-0CAA-8482-97C10CE50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4FF7A-6B73-ECB1-E119-73BA09E0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342C8-C3AE-97CC-12E1-54CFAC72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EC9B7-C8FF-7E79-AFB7-8B75F8B9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582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F4EEF7-E3A3-6D09-28BF-00A6307CA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169E2-E71B-E1DD-8CD8-E8D4E589F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B2AD7-7BB9-1D39-FC2F-4A7D7ADA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78E4E-77B9-6121-296A-906D5A44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726F2-C814-9249-97E8-E5354D9C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083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EE71-D5CE-9FBE-6DAF-0D991C67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112CE-D8D2-3E67-7A9E-A9CE014F2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8B835-8B4C-5D15-C334-928CF8BB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EA2D3-3CA6-82CE-D8A7-9CBAB5E3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DDBBE-82B7-26E5-2F61-550BA1D3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9202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3C56A-3928-B996-FBE4-C16FD785F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932FF-75B3-47EF-46EF-7866E7628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0494A-567A-67D8-D1D1-9B861A73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CCE5A-DF5C-20D2-1D03-4467841C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C596-7D82-2977-8599-1DBDD87C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398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12A8-147D-AF65-776E-4D3887F6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F78A-1BF3-6318-4531-B1E482031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AE9C5-E94E-DE68-532B-7B0A3DC12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3988A-113F-CF89-3407-5C99A3C5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6266-BC08-B16D-1AFC-1E8D9247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39C72-E73A-04D0-74D3-2A386EE8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7262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A8951-1FCD-150E-824B-F443CCDF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DF884-AA66-0E49-9CE5-166264C36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A5C3A-FF9D-99FD-A781-24C09A750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06F443-84A3-2DF9-AFF6-3FA6DA7F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D2119F-FD8C-D489-A71A-4979C8417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9319D2-0853-31D6-22FB-15E96AF25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22E5E4-B575-3B34-08E2-5A349B1E1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6D073D-C64E-BF99-A145-90DAF1AF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319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C0D8-23CC-B501-4BA5-908088F0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9E0FF-FA1F-5131-C6A5-33E8E752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C480C-AE02-F169-F711-5C9EB1EF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8E1C1-8E20-1AC9-B6AF-5982F50F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678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F93C7-FFC3-D4E9-63F9-2CC3B2D1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2F32F-C806-76C8-1519-46DBBA87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3FF2F-4944-6316-3CDC-671C446A6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5513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319C5-3B49-0E8E-6A63-B568203A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6B930-8C82-FF2F-C9E1-AD8BDE6A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3EF54-A795-2230-2361-A6DE45D4F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0DB28-9DAA-6F79-E4FE-7E509FCA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2778F-C114-FEC9-DBC6-9AEDB6DC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6048B-389C-4D6D-1F4F-B0173877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6183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96B1-08FE-B82F-8A8B-F8AEF257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6E19D-9ACF-CCC3-2209-7DA3F7669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B3CC2-F589-8A90-AB5E-1CEF66B40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577C5-414E-9C29-7010-15E5AB12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2D1E8-A456-33EB-1049-8E6E8476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8E711-C34B-08B3-EB2B-491DF44D2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3728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15CFBC-29B1-505A-9865-B2858797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22ADA-9BE0-F365-02AB-5F6E92560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A6A8F-BEF1-153D-9559-9DE603AE3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E0F8A5-C31B-6B45-9286-24299F1725A2}" type="datetimeFigureOut">
              <a:rPr lang="en-CN" smtClean="0"/>
              <a:t>2024/4/17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CFF83-9403-F07C-871F-4FC8E7086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81A96-131B-8FDD-2188-281C8A609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D654B3-80AA-564C-9B4F-5307057DECEE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2445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砂质壤土_搜狗百科">
            <a:extLst>
              <a:ext uri="{FF2B5EF4-FFF2-40B4-BE49-F238E27FC236}">
                <a16:creationId xmlns:a16="http://schemas.microsoft.com/office/drawing/2014/main" id="{992207F0-AF35-68AA-A19F-E8B5FDF367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8" r="3" b="3"/>
          <a:stretch/>
        </p:blipFill>
        <p:spPr bwMode="auto">
          <a:xfrm>
            <a:off x="1" y="-6235"/>
            <a:ext cx="3255403" cy="2505456"/>
          </a:xfrm>
          <a:custGeom>
            <a:avLst/>
            <a:gdLst/>
            <a:ahLst/>
            <a:cxnLst/>
            <a:rect l="l" t="t" r="r" b="b"/>
            <a:pathLst>
              <a:path w="3255403" h="2505456">
                <a:moveTo>
                  <a:pt x="0" y="0"/>
                </a:moveTo>
                <a:lnTo>
                  <a:pt x="3255403" y="0"/>
                </a:lnTo>
                <a:lnTo>
                  <a:pt x="2094477" y="2505456"/>
                </a:lnTo>
                <a:lnTo>
                  <a:pt x="0" y="250545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A154CA-B2ED-F8D3-D4E4-227DECB1A7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20" r="-3" b="10865"/>
          <a:stretch/>
        </p:blipFill>
        <p:spPr>
          <a:xfrm>
            <a:off x="7381876" y="10"/>
            <a:ext cx="4810125" cy="2501827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</p:spPr>
      </p:pic>
      <p:pic>
        <p:nvPicPr>
          <p:cNvPr id="5" name="Picture 4" descr="Several images of a building&#10;&#10;Description automatically generated">
            <a:extLst>
              <a:ext uri="{FF2B5EF4-FFF2-40B4-BE49-F238E27FC236}">
                <a16:creationId xmlns:a16="http://schemas.microsoft.com/office/drawing/2014/main" id="{1D87F78F-F3A1-FCDA-3353-DFC487DED0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46" r="9481" b="-3"/>
          <a:stretch/>
        </p:blipFill>
        <p:spPr>
          <a:xfrm>
            <a:off x="4675537" y="-6235"/>
            <a:ext cx="3677817" cy="2505456"/>
          </a:xfrm>
          <a:custGeom>
            <a:avLst/>
            <a:gdLst/>
            <a:ahLst/>
            <a:cxnLst/>
            <a:rect l="l" t="t" r="r" b="b"/>
            <a:pathLst>
              <a:path w="3677817" h="2505456">
                <a:moveTo>
                  <a:pt x="1160926" y="0"/>
                </a:moveTo>
                <a:lnTo>
                  <a:pt x="3677817" y="0"/>
                </a:lnTo>
                <a:lnTo>
                  <a:pt x="2516891" y="2505456"/>
                </a:lnTo>
                <a:lnTo>
                  <a:pt x="0" y="2505456"/>
                </a:lnTo>
                <a:close/>
              </a:path>
            </a:pathLst>
          </a:custGeom>
        </p:spPr>
      </p:pic>
      <p:pic>
        <p:nvPicPr>
          <p:cNvPr id="7" name="Picture 6" descr="A close up of a color&#10;&#10;Description automatically generated">
            <a:extLst>
              <a:ext uri="{FF2B5EF4-FFF2-40B4-BE49-F238E27FC236}">
                <a16:creationId xmlns:a16="http://schemas.microsoft.com/office/drawing/2014/main" id="{6A502144-80D1-34FE-1C75-B2370EC0B4C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769" r="12788"/>
          <a:stretch/>
        </p:blipFill>
        <p:spPr>
          <a:xfrm>
            <a:off x="1" y="2660089"/>
            <a:ext cx="7122523" cy="4197911"/>
          </a:xfrm>
          <a:custGeom>
            <a:avLst/>
            <a:gdLst/>
            <a:ahLst/>
            <a:cxnLst/>
            <a:rect l="l" t="t" r="r" b="b"/>
            <a:pathLst>
              <a:path w="7122523" h="4197911">
                <a:moveTo>
                  <a:pt x="0" y="0"/>
                </a:moveTo>
                <a:lnTo>
                  <a:pt x="7122523" y="0"/>
                </a:lnTo>
                <a:lnTo>
                  <a:pt x="5177382" y="4197911"/>
                </a:lnTo>
                <a:lnTo>
                  <a:pt x="5171159" y="4197911"/>
                </a:lnTo>
                <a:lnTo>
                  <a:pt x="3981368" y="4197911"/>
                </a:lnTo>
                <a:lnTo>
                  <a:pt x="2331323" y="4197911"/>
                </a:lnTo>
                <a:lnTo>
                  <a:pt x="0" y="4197911"/>
                </a:lnTo>
                <a:close/>
              </a:path>
            </a:pathLst>
          </a:custGeom>
        </p:spPr>
      </p:pic>
      <p:sp>
        <p:nvSpPr>
          <p:cNvPr id="1041" name="Freeform 43">
            <a:extLst>
              <a:ext uri="{FF2B5EF4-FFF2-40B4-BE49-F238E27FC236}">
                <a16:creationId xmlns:a16="http://schemas.microsoft.com/office/drawing/2014/main" id="{AAD8F19F-4A55-467B-BED0-8837659A9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53050" y="2660089"/>
            <a:ext cx="6838950" cy="4197911"/>
          </a:xfrm>
          <a:custGeom>
            <a:avLst/>
            <a:gdLst>
              <a:gd name="connsiteX0" fmla="*/ 4893809 w 6838950"/>
              <a:gd name="connsiteY0" fmla="*/ 0 h 4197911"/>
              <a:gd name="connsiteX1" fmla="*/ 4887586 w 6838950"/>
              <a:gd name="connsiteY1" fmla="*/ 0 h 4197911"/>
              <a:gd name="connsiteX2" fmla="*/ 3697795 w 6838950"/>
              <a:gd name="connsiteY2" fmla="*/ 0 h 4197911"/>
              <a:gd name="connsiteX3" fmla="*/ 2047750 w 6838950"/>
              <a:gd name="connsiteY3" fmla="*/ 0 h 4197911"/>
              <a:gd name="connsiteX4" fmla="*/ 0 w 6838950"/>
              <a:gd name="connsiteY4" fmla="*/ 0 h 4197911"/>
              <a:gd name="connsiteX5" fmla="*/ 0 w 6838950"/>
              <a:gd name="connsiteY5" fmla="*/ 4197911 h 4197911"/>
              <a:gd name="connsiteX6" fmla="*/ 6838950 w 6838950"/>
              <a:gd name="connsiteY6" fmla="*/ 4197911 h 41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8950" h="4197911">
                <a:moveTo>
                  <a:pt x="4893809" y="0"/>
                </a:moveTo>
                <a:lnTo>
                  <a:pt x="4887586" y="0"/>
                </a:lnTo>
                <a:lnTo>
                  <a:pt x="3697795" y="0"/>
                </a:lnTo>
                <a:lnTo>
                  <a:pt x="2047750" y="0"/>
                </a:lnTo>
                <a:lnTo>
                  <a:pt x="0" y="0"/>
                </a:lnTo>
                <a:lnTo>
                  <a:pt x="0" y="4197911"/>
                </a:lnTo>
                <a:lnTo>
                  <a:pt x="6838950" y="4197911"/>
                </a:lnTo>
                <a:close/>
              </a:path>
            </a:pathLst>
          </a:custGeom>
          <a:solidFill>
            <a:srgbClr val="5F4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104B7-7018-5860-18F9-6E45056D2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9164" y="4189864"/>
            <a:ext cx="4997354" cy="2163872"/>
          </a:xfrm>
        </p:spPr>
        <p:txBody>
          <a:bodyPr anchor="t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S</a:t>
            </a:r>
            <a:r>
              <a:rPr lang="en-CN" dirty="0">
                <a:solidFill>
                  <a:srgbClr val="FFFFFF"/>
                </a:solidFill>
              </a:rPr>
              <a:t>unset of 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959C0-142A-C4BD-1CC0-FD06121BC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1876" y="3304307"/>
            <a:ext cx="4234642" cy="826661"/>
          </a:xfrm>
        </p:spPr>
        <p:txBody>
          <a:bodyPr anchor="b">
            <a:normAutofit/>
          </a:bodyPr>
          <a:lstStyle/>
          <a:p>
            <a:pPr algn="r"/>
            <a:endParaRPr lang="en-CN">
              <a:solidFill>
                <a:srgbClr val="FFFFFF"/>
              </a:solidFill>
            </a:endParaRPr>
          </a:p>
        </p:txBody>
      </p:sp>
      <p:pic>
        <p:nvPicPr>
          <p:cNvPr id="1028" name="Picture 4" descr="Depressed? Sad Music Makes You Feel Better, According To Science | Inc.com">
            <a:extLst>
              <a:ext uri="{FF2B5EF4-FFF2-40B4-BE49-F238E27FC236}">
                <a16:creationId xmlns:a16="http://schemas.microsoft.com/office/drawing/2014/main" id="{BAB9DEBE-8CB5-58AD-23A6-60F2BCB91A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63" b="1"/>
          <a:stretch/>
        </p:blipFill>
        <p:spPr bwMode="auto">
          <a:xfrm>
            <a:off x="2261968" y="10"/>
            <a:ext cx="3393943" cy="2502833"/>
          </a:xfrm>
          <a:custGeom>
            <a:avLst/>
            <a:gdLst/>
            <a:ahLst/>
            <a:cxnLst/>
            <a:rect l="l" t="t" r="r" b="b"/>
            <a:pathLst>
              <a:path w="3393943" h="2502843">
                <a:moveTo>
                  <a:pt x="1159715" y="0"/>
                </a:moveTo>
                <a:lnTo>
                  <a:pt x="3393943" y="0"/>
                </a:lnTo>
                <a:lnTo>
                  <a:pt x="2234228" y="2502843"/>
                </a:lnTo>
                <a:lnTo>
                  <a:pt x="0" y="25028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24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2803-5CAF-D19F-1EE7-7ADEB7C7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31431-8D1F-0035-812B-CCBA35E2A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CN" dirty="0"/>
              <a:t>y topic </a:t>
            </a:r>
            <a:r>
              <a:rPr lang="en-US" dirty="0"/>
              <a:t>for</a:t>
            </a:r>
            <a:r>
              <a:rPr lang="en-CN" dirty="0"/>
              <a:t> </a:t>
            </a:r>
            <a:r>
              <a:rPr lang="en-US" dirty="0"/>
              <a:t>the </a:t>
            </a:r>
            <a:r>
              <a:rPr lang="en-CN" dirty="0"/>
              <a:t>video essay is the vanishing city. Thus, I pick lightning as the light of sunset. The sound is the wind sound. The texture is sandy. The colors </a:t>
            </a:r>
            <a:r>
              <a:rPr lang="en-US" dirty="0"/>
              <a:t>are </a:t>
            </a:r>
            <a:r>
              <a:rPr lang="en-CN" dirty="0"/>
              <a:t>dark and grey. The items are the old buildings. These items show the sadness and mourning towards the vanishing old spaces </a:t>
            </a:r>
            <a:r>
              <a:rPr lang="en-US" dirty="0"/>
              <a:t>in HK.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08898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Sunset of city</vt:lpstr>
      <vt:lpstr>Description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u3612911@connect.hku.hk</dc:creator>
  <cp:lastModifiedBy>u3612911@connect.hku.hk</cp:lastModifiedBy>
  <cp:revision>1</cp:revision>
  <dcterms:created xsi:type="dcterms:W3CDTF">2024-04-17T09:01:53Z</dcterms:created>
  <dcterms:modified xsi:type="dcterms:W3CDTF">2024-04-17T09:28:28Z</dcterms:modified>
</cp:coreProperties>
</file>