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342D-AFB9-276C-220C-9169A2B3E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387E9F-87BB-41D5-42C4-259BD90FA6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34BE5-6007-2145-FF68-FB079F49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A8B91-ACA1-41AB-3D1F-084C27FF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7D8B5-57B7-77F0-F601-C99C8C90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89922-8B24-3894-7DAE-9BBA4552E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BC34A-81A5-A4D2-B7D8-415B0A9F1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31BF5-CFFC-E3B6-C07D-0631CFAFE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FD65F-CF11-42A1-1A2F-15C89708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96973-AA6A-FED8-E2DC-82943C82A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7774FC-F368-441B-8DD5-2064743D90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AFCF1-E8F4-B9FD-25AF-F0E538665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0A736-B088-8786-1387-90460629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7ACBB-6ADD-0FE6-1893-F900095C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A5FA8-FEEB-A559-0B96-13CC43CC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3533-B8A6-63BB-B124-66E6E9E87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7130E-269A-DE8E-A856-CC853F96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650BA-4089-1AB4-C44D-4B55875B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1F247-BCB1-4212-77F7-C301440CD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A720A-DD0A-5EF7-83CA-CA055E4D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88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9033D-26C2-13C4-48B3-84DABC22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21D15-E66B-8943-55F6-8118BF20D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AC492-5AF5-9BFD-CE96-E852A876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6E095-ACA8-3560-50E0-095B2748C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147F7-742E-C3E0-C57A-1BEA876A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9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F5ED8-7DCF-F932-49C7-3DBC4E84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9A2C5-685E-6EC3-AA84-93FB4C52EF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BF1A4-A884-C9F1-EE15-CC4D54E2F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736CF-561C-3D8B-3F1B-EF1A3669C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1744F-2BEA-6CB8-0E23-ADA9F15AF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C73B3-52EB-ABAD-67CB-71DF0B4D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1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80647-ED57-D12D-A3C7-766353789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F6F9-4888-8A46-B7A6-0482BCFA3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11DD0-F4AF-1F2D-4D6E-A7D8268F9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EF3558-C132-B780-0184-7CF993E46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C7E97-2545-5B96-59FF-70296DA0FE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DDA31D-2FBF-0374-FE94-9AF85B97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368A3-37AD-DC0A-CB2A-66C09DE9C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4437C-E145-B1CB-4B9A-FE254D30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1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3B51B-C5CC-17C2-136B-33918D03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616A4-04ED-22F4-CAD9-7F1A32FA6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0B658F-57AA-5AEC-5F91-345DDA021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C05AA-A376-6CA8-2BCB-0AA2E700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81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E25A13-10F5-A2B4-6DEB-67BFE2EB5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9C408-2DCB-9C86-18E6-D839C1362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1DCA4-1873-8F06-1254-0B1934D9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6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43F9A-924D-0AA7-5AE3-57A19826F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B830F-92AA-CED9-CA9D-37EB80064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08189-A480-2529-2610-517F2AC26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FB969-3C95-5ADE-9BD8-F0668F4CF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CA868-9431-F5D6-03B1-D474BC6D9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F677A2-55C5-B947-EF7D-418DA79FF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2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1A0-FC00-C8FD-90A6-256A9CF9F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BD96C8-7B33-F3F8-B321-C2178C45C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584FA7-109D-0778-FF29-EE338D3CE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84731-9C1F-20A7-072D-588C376E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9E6730-A08C-D03E-9A0A-688ECA2F9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3FA09-C03B-97E1-D60A-BA89C14F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8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314FB3-1218-35EC-7FB7-929E528C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85F5A-9640-108A-8AB5-D9B19AD16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3762B-B537-8916-5B2B-EB2EC924F8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4D9694-B9E7-46FD-A6A6-EB426C3ADE8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552E9-5E0B-774C-4F7F-54E00080C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16897-FEC9-4EA7-641C-B27038089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6567F1-53C2-4155-BF74-4105DF4F3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3C8B9-133C-8770-60FB-A5BC8560E2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30955-9B3C-2D22-C54B-CF87D3B326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限聚令｜九龍城茶餐廳一枱五人涉違防疫指引負責人：驚要收告票">
            <a:extLst>
              <a:ext uri="{FF2B5EF4-FFF2-40B4-BE49-F238E27FC236}">
                <a16:creationId xmlns:a16="http://schemas.microsoft.com/office/drawing/2014/main" id="{631E0AB4-694B-A8FA-88E1-E8E8DFCBA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61" y="3655660"/>
            <a:ext cx="3708612" cy="247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024庙街美食餐厅,庙街夜市的各种大排档~ 【去哪儿攻略】">
            <a:extLst>
              <a:ext uri="{FF2B5EF4-FFF2-40B4-BE49-F238E27FC236}">
                <a16:creationId xmlns:a16="http://schemas.microsoft.com/office/drawing/2014/main" id="{F7199285-0EC0-A112-E66B-6F4F1FE68F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46" y="892543"/>
            <a:ext cx="4218842" cy="236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香港廟街：繁華都市下的大排檔- 壹讀">
            <a:extLst>
              <a:ext uri="{FF2B5EF4-FFF2-40B4-BE49-F238E27FC236}">
                <a16:creationId xmlns:a16="http://schemas.microsoft.com/office/drawing/2014/main" id="{B3411903-7D83-DF31-5E7A-6EFE17B7E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630" y="856237"/>
            <a:ext cx="4001654" cy="2662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香港】香港佐敦廟街夜市。夜闖大排檔陣地。香辣蟹。避風塘炒蟹。 @R小姐/Ms. R @ Ms. R 帶嘴走跳趣Food + Feet =">
            <a:extLst>
              <a:ext uri="{FF2B5EF4-FFF2-40B4-BE49-F238E27FC236}">
                <a16:creationId xmlns:a16="http://schemas.microsoft.com/office/drawing/2014/main" id="{2B422806-7D2A-07DF-B831-8B78B3D30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43" y="3820962"/>
            <a:ext cx="4108784" cy="232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廟街6男女大排檔飲醉酒互毆！食客尖叫四散網民：夜市變「夜繽紛」 | 港生活- 尋找香港好去處">
            <a:extLst>
              <a:ext uri="{FF2B5EF4-FFF2-40B4-BE49-F238E27FC236}">
                <a16:creationId xmlns:a16="http://schemas.microsoft.com/office/drawing/2014/main" id="{79C84DB4-F0E2-FAEF-39ED-4967A30CB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127" y="892543"/>
            <a:ext cx="2492792" cy="3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11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wilsoon@connect.hku.hk</dc:creator>
  <cp:lastModifiedBy>wilsoon@connect.hku.hk</cp:lastModifiedBy>
  <cp:revision>1</cp:revision>
  <dcterms:created xsi:type="dcterms:W3CDTF">2024-04-17T09:14:56Z</dcterms:created>
  <dcterms:modified xsi:type="dcterms:W3CDTF">2024-04-17T09:24:06Z</dcterms:modified>
</cp:coreProperties>
</file>